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1"/>
  </p:notesMasterIdLst>
  <p:sldIdLst>
    <p:sldId id="256" r:id="rId2"/>
    <p:sldId id="266" r:id="rId3"/>
    <p:sldId id="257" r:id="rId4"/>
    <p:sldId id="259" r:id="rId5"/>
    <p:sldId id="261" r:id="rId6"/>
    <p:sldId id="264" r:id="rId7"/>
    <p:sldId id="262" r:id="rId8"/>
    <p:sldId id="258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013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E9D39B-9DC0-4860-9071-0858259D8CE8}" type="datetimeFigureOut">
              <a:rPr lang="tr-TR" smtClean="0"/>
              <a:t>15.10.2025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AF0D7-0DAA-4E24-ADED-EE8B109C2CD5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2333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AF0D7-0DAA-4E24-ADED-EE8B109C2CD5}" type="slidenum">
              <a:rPr lang="tr-TR" smtClean="0"/>
              <a:t>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701182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62033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1354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52416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4189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494744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0925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53190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772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285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52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8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6548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70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6374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69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471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10/15/2025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646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3139" y="1753850"/>
            <a:ext cx="7512790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4400" b="1">
                <a:solidFill>
                  <a:srgbClr val="003366"/>
                </a:solidFill>
              </a:defRPr>
            </a:pPr>
            <a:r>
              <a:rPr dirty="0">
                <a:solidFill>
                  <a:schemeClr val="bg1"/>
                </a:solidFill>
              </a:rPr>
              <a:t>Medipol Online </a:t>
            </a:r>
            <a:r>
              <a:rPr dirty="0" err="1">
                <a:solidFill>
                  <a:schemeClr val="bg1"/>
                </a:solidFill>
              </a:rPr>
              <a:t>Randevu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Nasıl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Alınır</a:t>
            </a:r>
            <a:r>
              <a:rPr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30673" y="4013200"/>
            <a:ext cx="5830443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sz="2800">
                <a:solidFill>
                  <a:srgbClr val="0066CC"/>
                </a:solidFill>
              </a:defRPr>
            </a:pPr>
            <a:r>
              <a:rPr lang="tr-TR" dirty="0" smtClean="0">
                <a:solidFill>
                  <a:schemeClr val="bg1"/>
                </a:solidFill>
              </a:rPr>
              <a:t>Web Portal </a:t>
            </a:r>
            <a:r>
              <a:rPr dirty="0" smtClean="0">
                <a:solidFill>
                  <a:schemeClr val="bg1"/>
                </a:solidFill>
              </a:rPr>
              <a:t>Hasta </a:t>
            </a:r>
            <a:r>
              <a:rPr dirty="0" err="1">
                <a:solidFill>
                  <a:schemeClr val="bg1"/>
                </a:solidFill>
              </a:rPr>
              <a:t>Görsel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Rehber</a:t>
            </a:r>
            <a:r>
              <a:rPr lang="tr-TR" dirty="0" smtClean="0">
                <a:solidFill>
                  <a:schemeClr val="bg1"/>
                </a:solidFill>
              </a:rPr>
              <a:t>i</a:t>
            </a:r>
            <a:endParaRPr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4773" y="1514761"/>
            <a:ext cx="7396637" cy="381461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3" name="Metin kutusu 2"/>
          <p:cNvSpPr txBox="1"/>
          <p:nvPr/>
        </p:nvSpPr>
        <p:spPr>
          <a:xfrm>
            <a:off x="1144773" y="5726544"/>
            <a:ext cx="7537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dirty="0">
                <a:solidFill>
                  <a:schemeClr val="bg1"/>
                </a:solidFill>
              </a:rPr>
              <a:t>Tarayıcınıza </a:t>
            </a:r>
            <a:r>
              <a:rPr lang="tr-TR" b="1" dirty="0">
                <a:solidFill>
                  <a:schemeClr val="bg1"/>
                </a:solidFill>
              </a:rPr>
              <a:t>https</a:t>
            </a:r>
            <a:r>
              <a:rPr lang="tr-TR" b="1" dirty="0" smtClean="0">
                <a:solidFill>
                  <a:schemeClr val="bg1"/>
                </a:solidFill>
              </a:rPr>
              <a:t>://medipol.com.tr </a:t>
            </a:r>
            <a:r>
              <a:rPr lang="tr-TR" sz="2000" dirty="0" smtClean="0">
                <a:solidFill>
                  <a:schemeClr val="bg1"/>
                </a:solidFill>
              </a:rPr>
              <a:t>adresini yazdıktan sonra ana sayfa açılır. </a:t>
            </a:r>
            <a:r>
              <a:rPr lang="tr-TR" sz="2000" b="1" dirty="0" smtClean="0">
                <a:solidFill>
                  <a:schemeClr val="bg1"/>
                </a:solidFill>
              </a:rPr>
              <a:t>Randevu al </a:t>
            </a:r>
            <a:r>
              <a:rPr lang="tr-TR" sz="2000" dirty="0" smtClean="0">
                <a:solidFill>
                  <a:schemeClr val="bg1"/>
                </a:solidFill>
              </a:rPr>
              <a:t>sekmesinden devam edilir. </a:t>
            </a:r>
            <a:endParaRPr lang="tr-TR" sz="2000" dirty="0">
              <a:solidFill>
                <a:schemeClr val="bg1"/>
              </a:solidFill>
            </a:endParaRPr>
          </a:p>
        </p:txBody>
      </p:sp>
      <p:sp>
        <p:nvSpPr>
          <p:cNvPr id="4" name="Dikdörtgen 3"/>
          <p:cNvSpPr/>
          <p:nvPr/>
        </p:nvSpPr>
        <p:spPr>
          <a:xfrm>
            <a:off x="1495370" y="619123"/>
            <a:ext cx="43059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tr-TR" dirty="0">
                <a:solidFill>
                  <a:schemeClr val="bg1"/>
                </a:solidFill>
              </a:rPr>
              <a:t>1. Adım – Siteye Giriş</a:t>
            </a:r>
          </a:p>
        </p:txBody>
      </p:sp>
    </p:spTree>
    <p:extLst>
      <p:ext uri="{BB962C8B-B14F-4D97-AF65-F5344CB8AC3E}">
        <p14:creationId xmlns:p14="http://schemas.microsoft.com/office/powerpoint/2010/main" val="4065218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0589" y="651164"/>
            <a:ext cx="456887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tr-TR" dirty="0" smtClean="0">
                <a:solidFill>
                  <a:schemeClr val="bg1"/>
                </a:solidFill>
              </a:rPr>
              <a:t>2</a:t>
            </a:r>
            <a:r>
              <a:rPr dirty="0" smtClean="0">
                <a:solidFill>
                  <a:schemeClr val="bg1"/>
                </a:solidFill>
              </a:rPr>
              <a:t>. </a:t>
            </a:r>
            <a:r>
              <a:rPr dirty="0" err="1">
                <a:solidFill>
                  <a:schemeClr val="bg1"/>
                </a:solidFill>
              </a:rPr>
              <a:t>Adım</a:t>
            </a:r>
            <a:r>
              <a:rPr dirty="0">
                <a:solidFill>
                  <a:schemeClr val="bg1"/>
                </a:solidFill>
              </a:rPr>
              <a:t> – </a:t>
            </a:r>
            <a:r>
              <a:rPr lang="tr-TR" dirty="0" smtClean="0">
                <a:solidFill>
                  <a:schemeClr val="bg1"/>
                </a:solidFill>
              </a:rPr>
              <a:t>Şube Seçimi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 descr="randevu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164" y="1382684"/>
            <a:ext cx="7740072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6" name="Metin kutusu 5"/>
          <p:cNvSpPr txBox="1"/>
          <p:nvPr/>
        </p:nvSpPr>
        <p:spPr>
          <a:xfrm>
            <a:off x="1085273" y="5818909"/>
            <a:ext cx="7379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 smtClean="0">
                <a:solidFill>
                  <a:schemeClr val="bg1"/>
                </a:solidFill>
              </a:rPr>
              <a:t>Randevu Türü ve randevu almak istediğiniz </a:t>
            </a:r>
            <a:r>
              <a:rPr lang="tr-TR" b="1" dirty="0" smtClean="0">
                <a:solidFill>
                  <a:srgbClr val="FF0000"/>
                </a:solidFill>
              </a:rPr>
              <a:t>şube</a:t>
            </a:r>
            <a:r>
              <a:rPr lang="tr-TR" b="1" dirty="0" smtClean="0">
                <a:solidFill>
                  <a:schemeClr val="bg1"/>
                </a:solidFill>
              </a:rPr>
              <a:t> seçilerek devam edilir.</a:t>
            </a:r>
            <a:endParaRPr lang="tr-TR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79066" y="645736"/>
            <a:ext cx="4807726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>
                <a:solidFill>
                  <a:schemeClr val="bg1"/>
                </a:solidFill>
              </a:rPr>
              <a:t>3. Adım – </a:t>
            </a:r>
            <a:r>
              <a:rPr lang="tr-TR" dirty="0" smtClean="0">
                <a:solidFill>
                  <a:schemeClr val="bg1"/>
                </a:solidFill>
              </a:rPr>
              <a:t>Bölüm Seçimi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 descr="randevu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447015"/>
            <a:ext cx="7919457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0080" y="5767235"/>
            <a:ext cx="767436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3C3C3C"/>
                </a:solidFill>
              </a:defRPr>
            </a:pPr>
            <a:r>
              <a:rPr lang="tr-TR" b="1" dirty="0" smtClean="0">
                <a:solidFill>
                  <a:schemeClr val="bg1"/>
                </a:solidFill>
              </a:rPr>
              <a:t>Açılan sayfada randevu almak istediğiniz bölüm veya ‘Doktor seçin’ sekmesinden doktor seçip devam edilir.</a:t>
            </a:r>
            <a:endParaRPr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3907" y="603945"/>
            <a:ext cx="4881465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tr-TR" dirty="0" smtClean="0">
                <a:solidFill>
                  <a:schemeClr val="bg1"/>
                </a:solidFill>
              </a:rPr>
              <a:t>4</a:t>
            </a:r>
            <a:r>
              <a:rPr dirty="0" smtClean="0">
                <a:solidFill>
                  <a:schemeClr val="bg1"/>
                </a:solidFill>
              </a:rPr>
              <a:t>. </a:t>
            </a:r>
            <a:r>
              <a:rPr dirty="0">
                <a:solidFill>
                  <a:schemeClr val="bg1"/>
                </a:solidFill>
              </a:rPr>
              <a:t>Adım – </a:t>
            </a:r>
            <a:r>
              <a:rPr dirty="0" err="1">
                <a:solidFill>
                  <a:schemeClr val="bg1"/>
                </a:solidFill>
              </a:rPr>
              <a:t>Doktor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Seçimi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 descr="randevu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9" y="1371600"/>
            <a:ext cx="7947739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0079" y="5750560"/>
            <a:ext cx="76366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3C3C3C"/>
                </a:solidFill>
              </a:defRPr>
            </a:pPr>
            <a:r>
              <a:rPr b="1" dirty="0">
                <a:solidFill>
                  <a:schemeClr val="bg1"/>
                </a:solidFill>
              </a:rPr>
              <a:t>Seçtiğiniz bölüme ait doktorlar listelenecektir. Uygun doktoru seçip </a:t>
            </a:r>
            <a:r>
              <a:rPr b="1" dirty="0" smtClean="0">
                <a:solidFill>
                  <a:schemeClr val="bg1"/>
                </a:solidFill>
              </a:rPr>
              <a:t>'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b="1" dirty="0" smtClean="0">
                <a:solidFill>
                  <a:schemeClr val="bg1"/>
                </a:solidFill>
              </a:rPr>
              <a:t>Devam Et</a:t>
            </a:r>
            <a:r>
              <a:rPr lang="tr-TR" b="1" dirty="0" smtClean="0">
                <a:solidFill>
                  <a:schemeClr val="bg1"/>
                </a:solidFill>
              </a:rPr>
              <a:t> </a:t>
            </a:r>
            <a:r>
              <a:rPr b="1" dirty="0" smtClean="0">
                <a:solidFill>
                  <a:schemeClr val="bg1"/>
                </a:solidFill>
              </a:rPr>
              <a:t>' </a:t>
            </a:r>
            <a:r>
              <a:rPr b="1" dirty="0">
                <a:solidFill>
                  <a:schemeClr val="bg1"/>
                </a:solidFill>
              </a:rPr>
              <a:t>butonuna tıklayın.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4608945" y="2170545"/>
            <a:ext cx="1080655" cy="147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6" name="Dikdörtgen 5"/>
          <p:cNvSpPr/>
          <p:nvPr/>
        </p:nvSpPr>
        <p:spPr>
          <a:xfrm>
            <a:off x="4608945" y="2698865"/>
            <a:ext cx="1080655" cy="147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7" name="Dikdörtgen 6"/>
          <p:cNvSpPr/>
          <p:nvPr/>
        </p:nvSpPr>
        <p:spPr>
          <a:xfrm>
            <a:off x="4608945" y="3153294"/>
            <a:ext cx="1080655" cy="147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Dikdörtgen 7"/>
          <p:cNvSpPr/>
          <p:nvPr/>
        </p:nvSpPr>
        <p:spPr>
          <a:xfrm>
            <a:off x="4608944" y="3681383"/>
            <a:ext cx="1558176" cy="147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Dikdörtgen 8"/>
          <p:cNvSpPr/>
          <p:nvPr/>
        </p:nvSpPr>
        <p:spPr>
          <a:xfrm>
            <a:off x="4608944" y="4163983"/>
            <a:ext cx="1080656" cy="14778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11040" y="603945"/>
            <a:ext cx="5219699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tr-TR" dirty="0" smtClean="0">
                <a:solidFill>
                  <a:schemeClr val="bg1"/>
                </a:solidFill>
              </a:rPr>
              <a:t>5</a:t>
            </a:r>
            <a:r>
              <a:rPr dirty="0" smtClean="0">
                <a:solidFill>
                  <a:schemeClr val="bg1"/>
                </a:solidFill>
              </a:rPr>
              <a:t>. </a:t>
            </a:r>
            <a:r>
              <a:rPr dirty="0" err="1">
                <a:solidFill>
                  <a:schemeClr val="bg1"/>
                </a:solidFill>
              </a:rPr>
              <a:t>Adım</a:t>
            </a:r>
            <a:r>
              <a:rPr dirty="0">
                <a:solidFill>
                  <a:schemeClr val="bg1"/>
                </a:solidFill>
              </a:rPr>
              <a:t> – </a:t>
            </a:r>
            <a:r>
              <a:rPr dirty="0" err="1" smtClean="0">
                <a:solidFill>
                  <a:schemeClr val="bg1"/>
                </a:solidFill>
              </a:rPr>
              <a:t>Randevu</a:t>
            </a:r>
            <a:r>
              <a:rPr dirty="0" smtClean="0">
                <a:solidFill>
                  <a:schemeClr val="bg1"/>
                </a:solidFill>
              </a:rPr>
              <a:t> </a:t>
            </a:r>
            <a:r>
              <a:rPr dirty="0" err="1" smtClean="0">
                <a:solidFill>
                  <a:schemeClr val="bg1"/>
                </a:solidFill>
              </a:rPr>
              <a:t>Onayı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 descr="randevu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10" y="1371600"/>
            <a:ext cx="7795967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0080" y="5669280"/>
            <a:ext cx="837194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3C3C3C"/>
                </a:solidFill>
              </a:defRPr>
            </a:pPr>
            <a:r>
              <a:rPr dirty="0">
                <a:solidFill>
                  <a:schemeClr val="bg1"/>
                </a:solidFill>
              </a:rPr>
              <a:t>Randevunuz oluşturulduktan sonra SMS ile bilgilendirme yapılır. Randevu detaylarını </a:t>
            </a:r>
            <a:r>
              <a:rPr dirty="0" smtClean="0">
                <a:solidFill>
                  <a:schemeClr val="bg1"/>
                </a:solidFill>
              </a:rPr>
              <a:t>'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dirty="0" smtClean="0">
                <a:solidFill>
                  <a:schemeClr val="bg1"/>
                </a:solidFill>
              </a:rPr>
              <a:t>Randevularım</a:t>
            </a:r>
            <a:r>
              <a:rPr lang="tr-TR" dirty="0" smtClean="0">
                <a:solidFill>
                  <a:schemeClr val="bg1"/>
                </a:solidFill>
              </a:rPr>
              <a:t> </a:t>
            </a:r>
            <a:r>
              <a:rPr dirty="0" smtClean="0">
                <a:solidFill>
                  <a:schemeClr val="bg1"/>
                </a:solidFill>
              </a:rPr>
              <a:t>' </a:t>
            </a:r>
            <a:r>
              <a:rPr dirty="0">
                <a:solidFill>
                  <a:schemeClr val="bg1"/>
                </a:solidFill>
              </a:rPr>
              <a:t>sekmesinden görüntüleyebilirsiniz.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0080" y="457200"/>
            <a:ext cx="609654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dirty="0">
                <a:solidFill>
                  <a:schemeClr val="bg1"/>
                </a:solidFill>
              </a:rPr>
              <a:t>6. </a:t>
            </a:r>
            <a:r>
              <a:rPr dirty="0" err="1">
                <a:solidFill>
                  <a:schemeClr val="bg1"/>
                </a:solidFill>
              </a:rPr>
              <a:t>Adım</a:t>
            </a:r>
            <a:r>
              <a:rPr dirty="0">
                <a:solidFill>
                  <a:schemeClr val="bg1"/>
                </a:solidFill>
              </a:rPr>
              <a:t> – </a:t>
            </a:r>
            <a:r>
              <a:rPr dirty="0" err="1">
                <a:solidFill>
                  <a:schemeClr val="bg1"/>
                </a:solidFill>
              </a:rPr>
              <a:t>Tarih</a:t>
            </a:r>
            <a:r>
              <a:rPr dirty="0">
                <a:solidFill>
                  <a:schemeClr val="bg1"/>
                </a:solidFill>
              </a:rPr>
              <a:t> ve </a:t>
            </a:r>
            <a:r>
              <a:rPr dirty="0" err="1">
                <a:solidFill>
                  <a:schemeClr val="bg1"/>
                </a:solidFill>
              </a:rPr>
              <a:t>Saat</a:t>
            </a:r>
            <a:r>
              <a:rPr dirty="0">
                <a:solidFill>
                  <a:schemeClr val="bg1"/>
                </a:solidFill>
              </a:rPr>
              <a:t> </a:t>
            </a:r>
            <a:r>
              <a:rPr dirty="0" err="1">
                <a:solidFill>
                  <a:schemeClr val="bg1"/>
                </a:solidFill>
              </a:rPr>
              <a:t>Seçimi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 descr="randevu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71600"/>
            <a:ext cx="7772400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0080" y="5669280"/>
            <a:ext cx="802315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3C3C3C"/>
                </a:solidFill>
              </a:defRPr>
            </a:pPr>
            <a:r>
              <a:rPr dirty="0">
                <a:solidFill>
                  <a:schemeClr val="bg1"/>
                </a:solidFill>
              </a:rPr>
              <a:t>Randevu tarihini, kurum tipini (SGK, Özel, Anlaşmalı) ve uygun saati </a:t>
            </a:r>
            <a:r>
              <a:rPr dirty="0" err="1">
                <a:solidFill>
                  <a:schemeClr val="bg1"/>
                </a:solidFill>
              </a:rPr>
              <a:t>belirleyin</a:t>
            </a:r>
            <a:r>
              <a:rPr dirty="0">
                <a:solidFill>
                  <a:schemeClr val="bg1"/>
                </a:solidFill>
              </a:rPr>
              <a:t>. Ardından '</a:t>
            </a:r>
            <a:r>
              <a:rPr dirty="0" err="1">
                <a:solidFill>
                  <a:schemeClr val="bg1"/>
                </a:solidFill>
              </a:rPr>
              <a:t>Randevuyu</a:t>
            </a:r>
            <a:r>
              <a:rPr dirty="0">
                <a:solidFill>
                  <a:schemeClr val="bg1"/>
                </a:solidFill>
              </a:rPr>
              <a:t> Al' butonuna tıklayın.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98150" y="603945"/>
            <a:ext cx="5274201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 sz="3200" b="1">
                <a:solidFill>
                  <a:srgbClr val="003366"/>
                </a:solidFill>
              </a:defRPr>
            </a:pPr>
            <a:r>
              <a:rPr lang="tr-TR" dirty="0" smtClean="0">
                <a:solidFill>
                  <a:schemeClr val="bg1"/>
                </a:solidFill>
              </a:rPr>
              <a:t>7</a:t>
            </a:r>
            <a:r>
              <a:rPr dirty="0" smtClean="0">
                <a:solidFill>
                  <a:schemeClr val="bg1"/>
                </a:solidFill>
              </a:rPr>
              <a:t>. </a:t>
            </a:r>
            <a:r>
              <a:rPr dirty="0">
                <a:solidFill>
                  <a:schemeClr val="bg1"/>
                </a:solidFill>
              </a:rPr>
              <a:t>Adım – SMS </a:t>
            </a:r>
            <a:r>
              <a:rPr dirty="0" err="1">
                <a:solidFill>
                  <a:schemeClr val="bg1"/>
                </a:solidFill>
              </a:rPr>
              <a:t>Doğrulama</a:t>
            </a:r>
            <a:endParaRPr dirty="0">
              <a:solidFill>
                <a:schemeClr val="bg1"/>
              </a:solidFill>
            </a:endParaRPr>
          </a:p>
        </p:txBody>
      </p:sp>
      <p:pic>
        <p:nvPicPr>
          <p:cNvPr id="3" name="Picture 2" descr="randevu7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1371600"/>
            <a:ext cx="7966592" cy="41148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40080" y="5669280"/>
            <a:ext cx="804200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 sz="2000">
                <a:solidFill>
                  <a:srgbClr val="3C3C3C"/>
                </a:solidFill>
              </a:defRPr>
            </a:pPr>
            <a:r>
              <a:rPr b="1" dirty="0">
                <a:solidFill>
                  <a:schemeClr val="bg1"/>
                </a:solidFill>
              </a:rPr>
              <a:t>Telefonunuza gelen doğrulama kodunu girin. Kod 2 dakika içinde geçerlidir. Ardından 'Devam Et' seçeneğine tıklayın.</a:t>
            </a:r>
          </a:p>
        </p:txBody>
      </p:sp>
      <p:sp>
        <p:nvSpPr>
          <p:cNvPr id="5" name="Dikdörtgen 4"/>
          <p:cNvSpPr/>
          <p:nvPr/>
        </p:nvSpPr>
        <p:spPr>
          <a:xfrm>
            <a:off x="5551055" y="2697018"/>
            <a:ext cx="1099127" cy="1754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50000"/>
              </a:schemeClr>
            </a:gs>
            <a:gs pos="100000">
              <a:schemeClr val="tx2">
                <a:lumMod val="75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49218" y="427135"/>
            <a:ext cx="697298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2800">
                <a:solidFill>
                  <a:srgbClr val="003366"/>
                </a:solidFill>
              </a:defRPr>
            </a:pPr>
            <a:r>
              <a:rPr b="1" dirty="0">
                <a:solidFill>
                  <a:schemeClr val="bg1"/>
                </a:solidFill>
              </a:rPr>
              <a:t>Medipol Online Randevu sistemiyle dakikalar içinde randevunuzu oluşturabilirsiniz.</a:t>
            </a:r>
          </a:p>
          <a:p>
            <a:endParaRPr b="1" dirty="0">
              <a:solidFill>
                <a:schemeClr val="bg1"/>
              </a:solidFill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47" y="1967344"/>
            <a:ext cx="7938302" cy="4101456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Metin kutusu 3"/>
          <p:cNvSpPr txBox="1"/>
          <p:nvPr/>
        </p:nvSpPr>
        <p:spPr>
          <a:xfrm>
            <a:off x="2830944" y="6248615"/>
            <a:ext cx="34821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>
                <a:solidFill>
                  <a:schemeClr val="bg1"/>
                </a:solidFill>
              </a:rPr>
              <a:t>Destek ve bilgi için: 444 70 44</a:t>
            </a:r>
          </a:p>
          <a:p>
            <a:endParaRPr lang="tr-TR" dirty="0"/>
          </a:p>
        </p:txBody>
      </p:sp>
      <p:sp>
        <p:nvSpPr>
          <p:cNvPr id="5" name="Dikdörtgen 4"/>
          <p:cNvSpPr/>
          <p:nvPr/>
        </p:nvSpPr>
        <p:spPr>
          <a:xfrm>
            <a:off x="6724073" y="4498109"/>
            <a:ext cx="822036" cy="101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uman">
  <a:themeElements>
    <a:clrScheme name="Hava Akımı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Duma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uman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TM02892315[[fn=Duman]]</Template>
  <TotalTime>1639</TotalTime>
  <Words>194</Words>
  <Application>Microsoft Office PowerPoint</Application>
  <PresentationFormat>Ekran Gösterisi (4:3)</PresentationFormat>
  <Paragraphs>19</Paragraphs>
  <Slides>9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4" baseType="lpstr">
      <vt:lpstr>Arial</vt:lpstr>
      <vt:lpstr>Calibri</vt:lpstr>
      <vt:lpstr>Century Gothic</vt:lpstr>
      <vt:lpstr>Wingdings 3</vt:lpstr>
      <vt:lpstr>Duman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subject/>
  <dc:creator>Burak DEMİR</dc:creator>
  <cp:keywords/>
  <dc:description>generated using python-pptx</dc:description>
  <cp:lastModifiedBy>BTUS</cp:lastModifiedBy>
  <cp:revision>18</cp:revision>
  <dcterms:created xsi:type="dcterms:W3CDTF">2013-01-27T09:14:16Z</dcterms:created>
  <dcterms:modified xsi:type="dcterms:W3CDTF">2025-10-15T12:41:20Z</dcterms:modified>
  <cp:category/>
</cp:coreProperties>
</file>